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9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9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0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5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7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6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FC208-7DCA-42D6-82AC-40D1EC7D6DB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9616-958A-4D12-8CCF-81C7E0E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311" t="6646" r="42179" b="13248"/>
          <a:stretch/>
        </p:blipFill>
        <p:spPr>
          <a:xfrm>
            <a:off x="218942" y="21466"/>
            <a:ext cx="2343954" cy="683653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62896" y="182741"/>
            <a:ext cx="5821250" cy="416170"/>
          </a:xfrm>
        </p:spPr>
        <p:txBody>
          <a:bodyPr>
            <a:normAutofit/>
          </a:bodyPr>
          <a:lstStyle/>
          <a:p>
            <a:pPr algn="l"/>
            <a:r>
              <a:rPr lang="en-US" sz="1400" smtClean="0"/>
              <a:t>https://drive.google.com/open?id=13ulQq2XGGiyPu6GDnpG9j3_CTfdVjwBw</a:t>
            </a:r>
            <a:endParaRPr lang="en-US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633" t="6998" r="38500" b="12368"/>
          <a:stretch/>
        </p:blipFill>
        <p:spPr>
          <a:xfrm>
            <a:off x="5151548" y="390826"/>
            <a:ext cx="2962141" cy="589852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022760" y="6441830"/>
            <a:ext cx="5950040" cy="416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smtClean="0"/>
              <a:t>https://drive.google.com/open?id=1kYC0vWpD-6ehoJyKMIMOFMjDzoxCATw4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0959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972948" y="6222933"/>
            <a:ext cx="5821250" cy="416170"/>
          </a:xfrm>
        </p:spPr>
        <p:txBody>
          <a:bodyPr>
            <a:normAutofit/>
          </a:bodyPr>
          <a:lstStyle/>
          <a:p>
            <a:pPr algn="l"/>
            <a:r>
              <a:rPr lang="en-US" sz="1400" smtClean="0"/>
              <a:t>https://drive.google.com/open?id=1EgKXWib4wAfdQuOv7IsOyilX4u9qDjN1</a:t>
            </a:r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428" t="8230" r="37605" b="14305"/>
          <a:stretch/>
        </p:blipFill>
        <p:spPr>
          <a:xfrm>
            <a:off x="798490" y="598911"/>
            <a:ext cx="3174458" cy="60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2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52" t="23372" r="1019" b="28741"/>
          <a:stretch/>
        </p:blipFill>
        <p:spPr>
          <a:xfrm>
            <a:off x="502276" y="1275009"/>
            <a:ext cx="10948935" cy="3026535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5357" y="4503560"/>
            <a:ext cx="9144000" cy="416170"/>
          </a:xfrm>
        </p:spPr>
        <p:txBody>
          <a:bodyPr>
            <a:normAutofit/>
          </a:bodyPr>
          <a:lstStyle/>
          <a:p>
            <a:pPr algn="l"/>
            <a:r>
              <a:rPr lang="en-US" sz="1400" smtClean="0"/>
              <a:t>https://drive.google.com/open?id=13ulQq2XGGiyPu6GDnpG9j3_CTfdVjwBw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0806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5" t="30062" r="1119" b="34551"/>
          <a:stretch/>
        </p:blipFill>
        <p:spPr>
          <a:xfrm>
            <a:off x="115909" y="1493949"/>
            <a:ext cx="11735293" cy="2385029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909" y="3878978"/>
            <a:ext cx="9144000" cy="416170"/>
          </a:xfrm>
        </p:spPr>
        <p:txBody>
          <a:bodyPr>
            <a:normAutofit/>
          </a:bodyPr>
          <a:lstStyle/>
          <a:p>
            <a:pPr algn="l"/>
            <a:r>
              <a:rPr lang="en-US" sz="1400" smtClean="0"/>
              <a:t>https://drive.google.com/open?id=13ulQq2XGGiyPu6GDnpG9j3_CTfdVjwBw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7106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90152" y="5900960"/>
            <a:ext cx="9144000" cy="416170"/>
          </a:xfrm>
        </p:spPr>
        <p:txBody>
          <a:bodyPr>
            <a:normAutofit/>
          </a:bodyPr>
          <a:lstStyle/>
          <a:p>
            <a:pPr algn="l"/>
            <a:r>
              <a:rPr lang="en-US" sz="1400" smtClean="0"/>
              <a:t>https://drive.google.com/open?id=1HZaUAUb4qK1C7lQXZGE2vB-oO8vUp8Ta</a:t>
            </a:r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5" t="5942" r="-75" b="6382"/>
          <a:stretch/>
        </p:blipFill>
        <p:spPr>
          <a:xfrm>
            <a:off x="270456" y="244699"/>
            <a:ext cx="11116638" cy="55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6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90152" y="5900960"/>
            <a:ext cx="9144000" cy="416170"/>
          </a:xfrm>
        </p:spPr>
        <p:txBody>
          <a:bodyPr>
            <a:normAutofit/>
          </a:bodyPr>
          <a:lstStyle/>
          <a:p>
            <a:pPr algn="l"/>
            <a:r>
              <a:rPr lang="en-US" sz="1400" smtClean="0"/>
              <a:t>https://drive.google.com/open?id=1wraK7GxuMpdRRbvE8juSC_WZ1uGmxYsU</a:t>
            </a:r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" y="-92578"/>
            <a:ext cx="9955369" cy="59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3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2018-05-11T14:39:28Z</dcterms:created>
  <dcterms:modified xsi:type="dcterms:W3CDTF">2018-05-11T14:59:58Z</dcterms:modified>
</cp:coreProperties>
</file>