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57" r:id="rId9"/>
    <p:sldId id="258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>
        <p:scale>
          <a:sx n="123" d="100"/>
          <a:sy n="123" d="100"/>
        </p:scale>
        <p:origin x="-114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BFA04-B14B-4139-9ECF-74EBB81C5945}" type="datetimeFigureOut">
              <a:rPr lang="en-US" smtClean="0"/>
              <a:t>5/14/2018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53FCE-9DE9-4B3F-9498-37FDEDB145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2732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BFA04-B14B-4139-9ECF-74EBB81C5945}" type="datetimeFigureOut">
              <a:rPr lang="en-US" smtClean="0"/>
              <a:t>5/14/2018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53FCE-9DE9-4B3F-9498-37FDEDB145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0181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BFA04-B14B-4139-9ECF-74EBB81C5945}" type="datetimeFigureOut">
              <a:rPr lang="en-US" smtClean="0"/>
              <a:t>5/14/2018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53FCE-9DE9-4B3F-9498-37FDEDB145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372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BFA04-B14B-4139-9ECF-74EBB81C5945}" type="datetimeFigureOut">
              <a:rPr lang="en-US" smtClean="0"/>
              <a:t>5/14/2018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53FCE-9DE9-4B3F-9498-37FDEDB145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443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BFA04-B14B-4139-9ECF-74EBB81C5945}" type="datetimeFigureOut">
              <a:rPr lang="en-US" smtClean="0"/>
              <a:t>5/14/2018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53FCE-9DE9-4B3F-9498-37FDEDB145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2711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BFA04-B14B-4139-9ECF-74EBB81C5945}" type="datetimeFigureOut">
              <a:rPr lang="en-US" smtClean="0"/>
              <a:t>5/14/2018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53FCE-9DE9-4B3F-9498-37FDEDB145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9152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BFA04-B14B-4139-9ECF-74EBB81C5945}" type="datetimeFigureOut">
              <a:rPr lang="en-US" smtClean="0"/>
              <a:t>5/14/2018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53FCE-9DE9-4B3F-9498-37FDEDB145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1897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BFA04-B14B-4139-9ECF-74EBB81C5945}" type="datetimeFigureOut">
              <a:rPr lang="en-US" smtClean="0"/>
              <a:t>5/14/2018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53FCE-9DE9-4B3F-9498-37FDEDB145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671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BFA04-B14B-4139-9ECF-74EBB81C5945}" type="datetimeFigureOut">
              <a:rPr lang="en-US" smtClean="0"/>
              <a:t>5/14/2018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53FCE-9DE9-4B3F-9498-37FDEDB145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110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BFA04-B14B-4139-9ECF-74EBB81C5945}" type="datetimeFigureOut">
              <a:rPr lang="en-US" smtClean="0"/>
              <a:t>5/14/2018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53FCE-9DE9-4B3F-9498-37FDEDB145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0614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BFA04-B14B-4139-9ECF-74EBB81C5945}" type="datetimeFigureOut">
              <a:rPr lang="en-US" smtClean="0"/>
              <a:t>5/14/2018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53FCE-9DE9-4B3F-9498-37FDEDB145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569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0BFA04-B14B-4139-9ECF-74EBB81C5945}" type="datetimeFigureOut">
              <a:rPr lang="en-US" smtClean="0"/>
              <a:t>5/14/2018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A53FCE-9DE9-4B3F-9498-37FDEDB145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732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89904" y="4735379"/>
            <a:ext cx="9144000" cy="622232"/>
          </a:xfrm>
        </p:spPr>
        <p:txBody>
          <a:bodyPr>
            <a:normAutofit/>
          </a:bodyPr>
          <a:lstStyle/>
          <a:p>
            <a:r>
              <a:rPr lang="en-US" sz="1500" smtClean="0"/>
              <a:t>Link : https://drive.google.com/open?id=15rwHinoluYltZNyOPhgFXAMZjWndnvk4</a:t>
            </a:r>
            <a:endParaRPr lang="en-US" sz="150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07023"/>
            <a:ext cx="12192000" cy="2043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0605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5510" y="5945993"/>
            <a:ext cx="9144000" cy="622232"/>
          </a:xfrm>
        </p:spPr>
        <p:txBody>
          <a:bodyPr>
            <a:normAutofit/>
          </a:bodyPr>
          <a:lstStyle/>
          <a:p>
            <a:r>
              <a:rPr lang="en-US" sz="1500" smtClean="0"/>
              <a:t>Phối cảnh Sân Khấu - Vesak</a:t>
            </a:r>
            <a:endParaRPr lang="en-US" sz="150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884" y="293368"/>
            <a:ext cx="10042431" cy="565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469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1718" y="4490680"/>
            <a:ext cx="9144000" cy="622232"/>
          </a:xfrm>
        </p:spPr>
        <p:txBody>
          <a:bodyPr>
            <a:normAutofit/>
          </a:bodyPr>
          <a:lstStyle/>
          <a:p>
            <a:r>
              <a:rPr lang="en-US" sz="1500" smtClean="0"/>
              <a:t>Link: https://drive.google.com/open?id=1SRDtv-oEIOQbHfvLw2yL49Pwy5opM4uI</a:t>
            </a:r>
            <a:endParaRPr lang="en-US" sz="150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675"/>
            <a:ext cx="12192000" cy="4087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780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121744"/>
            <a:ext cx="9144000" cy="622232"/>
          </a:xfrm>
        </p:spPr>
        <p:txBody>
          <a:bodyPr>
            <a:normAutofit/>
          </a:bodyPr>
          <a:lstStyle/>
          <a:p>
            <a:r>
              <a:rPr lang="en-US" sz="1500" smtClean="0"/>
              <a:t>Link: https://drive.google.com/open?id=184WTCY0jvdn_MO1MHB0JlTfr8ojr66ZK </a:t>
            </a:r>
            <a:endParaRPr lang="en-US" sz="150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6690"/>
            <a:ext cx="12192000" cy="4545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6506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57612" y="6068343"/>
            <a:ext cx="6478073" cy="622232"/>
          </a:xfrm>
        </p:spPr>
        <p:txBody>
          <a:bodyPr>
            <a:normAutofit/>
          </a:bodyPr>
          <a:lstStyle/>
          <a:p>
            <a:r>
              <a:rPr lang="en-US" sz="1500" smtClean="0"/>
              <a:t>Link : https://drive.google.com/open?id=1ljG0pnJ16ZXaMh6J8WQZxkjfvHSDNBQR</a:t>
            </a:r>
            <a:endParaRPr lang="en-US" sz="150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45" y="-167425"/>
            <a:ext cx="511674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8900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57612" y="6068343"/>
            <a:ext cx="6478073" cy="622232"/>
          </a:xfrm>
        </p:spPr>
        <p:txBody>
          <a:bodyPr>
            <a:normAutofit/>
          </a:bodyPr>
          <a:lstStyle/>
          <a:p>
            <a:r>
              <a:rPr lang="en-US" sz="1500" smtClean="0"/>
              <a:t>Link: https://drive.google.com/open?id=1wnOeGJ11reAQTI_p8iHFhRwjqj6-ev4r</a:t>
            </a:r>
            <a:endParaRPr lang="en-US" sz="150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76" y="0"/>
            <a:ext cx="52195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5898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57612" y="6068343"/>
            <a:ext cx="6478073" cy="622232"/>
          </a:xfrm>
        </p:spPr>
        <p:txBody>
          <a:bodyPr>
            <a:normAutofit/>
          </a:bodyPr>
          <a:lstStyle/>
          <a:p>
            <a:r>
              <a:rPr lang="en-US" sz="1500" smtClean="0"/>
              <a:t>Link : https://drive.google.com/open?id=11rskb2TtcxKLW93s3qaiACRuX8jCSsq2</a:t>
            </a:r>
            <a:endParaRPr lang="en-US" sz="150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2482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0724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2125" y="620580"/>
            <a:ext cx="6478073" cy="622232"/>
          </a:xfrm>
        </p:spPr>
        <p:txBody>
          <a:bodyPr>
            <a:normAutofit fontScale="92500"/>
          </a:bodyPr>
          <a:lstStyle/>
          <a:p>
            <a:r>
              <a:rPr lang="en-US" sz="1500" smtClean="0"/>
              <a:t>Bộ Tam Hợp</a:t>
            </a:r>
          </a:p>
          <a:p>
            <a:pPr algn="l"/>
            <a:r>
              <a:rPr lang="en-US" sz="1500" smtClean="0"/>
              <a:t>Link: https://drive.google.com/open?id=1lHejeHlk5pM8w1jwhN7PQYn_TLOKpOai</a:t>
            </a:r>
            <a:endParaRPr lang="en-US" sz="150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394" y="1465432"/>
            <a:ext cx="6479177" cy="5225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5857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5510" y="5945993"/>
            <a:ext cx="9144000" cy="622232"/>
          </a:xfrm>
        </p:spPr>
        <p:txBody>
          <a:bodyPr>
            <a:normAutofit/>
          </a:bodyPr>
          <a:lstStyle/>
          <a:p>
            <a:r>
              <a:rPr lang="en-US" sz="1500" smtClean="0"/>
              <a:t>Phối cảnh Sân Khấu - Vesak</a:t>
            </a:r>
            <a:endParaRPr lang="en-US" sz="150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510" y="540914"/>
            <a:ext cx="9180516" cy="5167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5280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5510" y="5945993"/>
            <a:ext cx="9144000" cy="622232"/>
          </a:xfrm>
        </p:spPr>
        <p:txBody>
          <a:bodyPr>
            <a:normAutofit/>
          </a:bodyPr>
          <a:lstStyle/>
          <a:p>
            <a:r>
              <a:rPr lang="en-US" sz="1500" smtClean="0"/>
              <a:t>Phối cảnh Sân Khấu - Vesak</a:t>
            </a:r>
            <a:endParaRPr lang="en-US" sz="150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510" y="355405"/>
            <a:ext cx="9144000" cy="5146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8056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56</Words>
  <Application>Microsoft Office PowerPoint</Application>
  <PresentationFormat>Custom</PresentationFormat>
  <Paragraphs>11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by adguard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hi</cp:lastModifiedBy>
  <cp:revision>11</cp:revision>
  <dcterms:created xsi:type="dcterms:W3CDTF">2018-05-14T09:32:57Z</dcterms:created>
  <dcterms:modified xsi:type="dcterms:W3CDTF">2018-05-14T10:03:19Z</dcterms:modified>
</cp:coreProperties>
</file>